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Source Sans 3"/>
      <p:regular r:id="rId19"/>
    </p:embeddedFont>
    <p:embeddedFont>
      <p:font typeface="Source Sans 3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s://chatgpt.com/share/66f5acc8-cd3c-8000-bd3d-fa5b5531c90a" TargetMode="External"/><Relationship Id="rId2" Type="http://schemas.openxmlformats.org/officeDocument/2006/relationships/image" Target="../media/image-6-1.png"/><Relationship Id="rId3" Type="http://schemas.openxmlformats.org/officeDocument/2006/relationships/image" Target="../media/image-6-2.png"/><Relationship Id="rId4" Type="http://schemas.openxmlformats.org/officeDocument/2006/relationships/image" Target="../media/image-6-3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chatgpt.com/share/66f5acc8-cd3c-8000-bd3d-fa5b5531c90a" TargetMode="External"/><Relationship Id="rId2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image" Target="../media/image-7-3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048"/>
            <a:ext cx="12954952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Capstone: Solve Business Problems with Prompt Engineering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37724" y="440412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Using LLM to solve business problems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505634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Problem: Brand Safety and Viewability Reporting inconsistencies and communication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5726430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87717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73931" y="5869067"/>
            <a:ext cx="11049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AR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1340287" y="5708571"/>
            <a:ext cx="212145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3 Bold" pitchFamily="34" charset="0"/>
                <a:ea typeface="Source Sans 3 Bold" pitchFamily="34" charset="-122"/>
                <a:cs typeface="Source Sans 3 Bold" pitchFamily="34" charset="-120"/>
              </a:rPr>
              <a:t>by Andrew Ryan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06128"/>
            <a:ext cx="118732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in Analyzing Doubleverify Reports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8889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Doubleverify reports provide valuable insights into campaign performance.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24111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Inconsistent flag usage and language hinder analysis across teams.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326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Varying Criteria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723924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Different teams may flag different items to other capabilities.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4132659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Inconsistency in Communication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507587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Lack of clear and concise language in our emails to capabilities regarding the insights we found cause confusion, back-and-forth, or no action.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41326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Insights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7901" y="4723924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Simple pass/fail metrics don't reveal deeper patterns.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404" y="2334816"/>
            <a:ext cx="6716673" cy="3559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87560"/>
            <a:ext cx="56397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Examples of Current Setbacks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54567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Pivot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806791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 for Excel users, but not for other capes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459016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is static, not allowing for deeper dives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41239"/>
            <a:ext cx="78528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Examples of Current Setbacks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2557820"/>
            <a:ext cx="3163133" cy="28725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930" y="2557820"/>
            <a:ext cx="2818448" cy="287250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830" y="2557820"/>
            <a:ext cx="2373154" cy="287250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436" y="2557820"/>
            <a:ext cx="4010501" cy="2872502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7724" y="585311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Language is inconsistent and often a regurgitation of Excel pivot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7724" y="6505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Does not clearly state actionable items or rank flagged items by urgency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540425"/>
            <a:ext cx="7772400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Using ChatGPT to Enhance Data Analysis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85800" y="1986796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ChatGPT can analyze Doubleverify reports beyond basic metrics.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5800" y="2520672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can extract deeper insights and uncover trends.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85800" y="3054548"/>
            <a:ext cx="440769" cy="44076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767894" y="3102054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322427" y="312181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Issue Detection 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322427" y="3527465"/>
            <a:ext cx="713577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Identifies recurring flags across reports.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5800" y="4232791"/>
            <a:ext cx="440769" cy="44076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767894" y="4280297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322427" y="43000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Trend Analysis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322427" y="4705707"/>
            <a:ext cx="713577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Uncovers evolving patterns in campaign performance.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5800" y="5411033"/>
            <a:ext cx="440769" cy="44076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5" name="Text 12"/>
          <p:cNvSpPr/>
          <p:nvPr/>
        </p:nvSpPr>
        <p:spPr>
          <a:xfrm>
            <a:off x="767894" y="5458539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322427" y="5478304"/>
            <a:ext cx="28386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Contextual Understanding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322427" y="5883950"/>
            <a:ext cx="713577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Simplifies complex data analysis for actionable insights.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85800" y="6589276"/>
            <a:ext cx="440769" cy="44076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9" name="Text 16"/>
          <p:cNvSpPr/>
          <p:nvPr/>
        </p:nvSpPr>
        <p:spPr>
          <a:xfrm>
            <a:off x="767894" y="6636782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1322427" y="6656546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Communication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1322427" y="7062192"/>
            <a:ext cx="7135773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 and concise emails for non-technical stakeholders, with custom language for each capability.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971" y="414099"/>
            <a:ext cx="3543181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Steps Taken: Input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26971" y="1158121"/>
            <a:ext cx="13576459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u="sng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 - Campaign Metrics Analysis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71" y="1737717"/>
            <a:ext cx="3553301" cy="51442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6971" y="7051238"/>
            <a:ext cx="223420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Developing Better Prompts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6971" y="7423190"/>
            <a:ext cx="4280059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Starting with a template for a prompt, with context and calculation. Then elaborating with  chain of thought prompts for problem solving 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076" y="1737717"/>
            <a:ext cx="4280059" cy="15422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82076" y="3449241"/>
            <a:ext cx="187142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Analyzing Deeper Data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182076" y="3821192"/>
            <a:ext cx="4280059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Taking out basic flagged data a step further by utilizing AI's ability to find trends and analysis beyond what a typically analyst may be accustomed to</a:t>
            </a:r>
            <a:endParaRPr lang="en-US" sz="11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182" y="1737717"/>
            <a:ext cx="4280059" cy="30075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37182" y="4914543"/>
            <a:ext cx="1771531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Composing the email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9837182" y="5286494"/>
            <a:ext cx="4280059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Using formatting and having the LLM customized to compose an email in the style another team will understand the data most clearly and be take action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5150763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Steps Taken: Output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6167" y="1683544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 - Campaign Metrics Analysis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7" y="2526268"/>
            <a:ext cx="4009430" cy="42051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6167" y="6977658"/>
            <a:ext cx="324838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Developing Better Prompts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66167" y="7518321"/>
            <a:ext cx="400943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31" y="2526268"/>
            <a:ext cx="4009430" cy="23318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17331" y="5104328"/>
            <a:ext cx="272093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Analyzing Deeper Data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317331" y="5644991"/>
            <a:ext cx="400943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495" y="2526268"/>
            <a:ext cx="4009430" cy="37698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68495" y="6542365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Composing the email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868495" y="7083028"/>
            <a:ext cx="400943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390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Key Takeaways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0608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LLMs like ChatGPT can dive deeper in metrics not immediately clear to the analyst and make the data more digestible to any experience level if the prompts are composed properly.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32435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leveraging AI, we can improve analytics and create streamlined communication - results in better performance while reducing workload.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2025-09-30T00:24:39Z</dcterms:created>
  <dcterms:modified xsi:type="dcterms:W3CDTF">2025-09-30T00:24:39Z</dcterms:modified>
</cp:coreProperties>
</file>